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sldIdLst>
    <p:sldId id="256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65" r:id="rId1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576" y="-2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817495" cy="6858000"/>
          </a:xfrm>
          <a:custGeom>
            <a:avLst/>
            <a:gdLst/>
            <a:ahLst/>
            <a:cxnLst/>
            <a:rect l="l" t="t" r="r" b="b"/>
            <a:pathLst>
              <a:path w="2817495" h="6858000">
                <a:moveTo>
                  <a:pt x="2816987" y="0"/>
                </a:moveTo>
                <a:lnTo>
                  <a:pt x="0" y="0"/>
                </a:lnTo>
                <a:lnTo>
                  <a:pt x="0" y="6858000"/>
                </a:lnTo>
                <a:lnTo>
                  <a:pt x="2816987" y="6858000"/>
                </a:lnTo>
                <a:lnTo>
                  <a:pt x="2816987" y="0"/>
                </a:lnTo>
                <a:close/>
              </a:path>
            </a:pathLst>
          </a:custGeom>
          <a:solidFill>
            <a:srgbClr val="448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0887" y="1460351"/>
            <a:ext cx="1772920" cy="185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8085-EA3D-C359-29FF-A3582C6D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1377A-2689-694A-1214-3C2B3D63D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50FC5-6529-1E4D-4CD5-F21E9D07A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F9FB0-FC4F-91C3-D44F-B0EB4582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90F-D49C-4E17-AB60-100BC6F93F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0755F-2451-E40E-9AF4-DFF9C5E1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63359-63A0-19C5-15EF-64EB3AA2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48B4-3513-4FA2-AFD7-4AFE6850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4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7212-7E9C-1B74-AA69-1A9D6504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50E85-1AD8-8B76-51CF-6E7B56822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2581E-4563-F556-0397-55218D447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1F4B9-9859-365F-97AD-1E1D2B2B5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78B0D-5564-2D3F-6912-E5602AD80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52BB0-7852-03AA-8ADC-D78A6C3B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90F-D49C-4E17-AB60-100BC6F93F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52A10-EBDD-A467-CE0F-A6DB017B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F241A-B0F6-D156-3E83-381CE12F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48B4-3513-4FA2-AFD7-4AFE6850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2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D6715-C725-5EA6-257A-A7B33B71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AFD10-CACC-6384-EB91-C5B22C4A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90F-D49C-4E17-AB60-100BC6F93F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201AB-AABF-5564-F4D8-3DD7BC17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28E17-F248-939A-DF89-1E0A4E5E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48B4-3513-4FA2-AFD7-4AFE6850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8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4E7F1-00C8-EB15-7212-D8E06271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90F-D49C-4E17-AB60-100BC6F93F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7AD9EA-12F0-B8FB-B428-81022125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E9652-6357-A881-613F-ED7142946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48B4-3513-4FA2-AFD7-4AFE6850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8B39-2E7C-8A4E-B9EE-8C6680CF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94BE7-593B-0993-6A52-136457E7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9E9C2-39AB-7BF2-63E4-DFA716E03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ED88A-81DC-3AB2-ECE7-81CE20C1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90F-D49C-4E17-AB60-100BC6F93F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199AF-7E19-E818-3F49-C598C922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BBDC1-AC91-CFEE-5CFE-7553318F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48B4-3513-4FA2-AFD7-4AFE6850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0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7564-2A87-CC2B-22F1-2B8164B7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862ED-2BE5-900F-DC3D-55D99EE0F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4892C-1E73-71AE-351B-5E9FB33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2039D-BA04-D2F7-89A2-5BEBE082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90F-D49C-4E17-AB60-100BC6F93F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F27E6-E450-26B9-9EC4-A0699B0A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F05CF-DE5A-3793-E004-DE429F8B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48B4-3513-4FA2-AFD7-4AFE6850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3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9CBE4-8CF8-8DAB-887D-FAD50AE2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460E5-C678-2A80-7F0B-4C396BAA6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5B9EF-7605-A442-B0C3-B636C9C4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90F-D49C-4E17-AB60-100BC6F93F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A5932-E520-4705-4861-8CB93E0E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A1C4C-7F21-D152-FFBD-FEAE2DE0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48B4-3513-4FA2-AFD7-4AFE6850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0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0DB33-DBC2-FE0E-AD17-97CA659EE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12939-39D0-89E2-8C1F-34ECB9EC5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84ED3-26C0-084D-64AD-04C40732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90F-D49C-4E17-AB60-100BC6F93F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5E2B4-7E8C-1B5C-3753-F755383A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7C2C-415E-47FC-FFA7-473AF5ED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48B4-3513-4FA2-AFD7-4AFE6850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4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8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8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8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8315" y="678562"/>
            <a:ext cx="3009832" cy="325107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391" y="4437527"/>
            <a:ext cx="3387105" cy="17754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40680" y="0"/>
            <a:ext cx="725131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36C1B-9A56-71BC-15F5-514C9777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EB4E5-2DE9-47F1-E361-3AC5DE9B3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2DABF-267C-4FA5-3815-D2CA1BB9838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268ED-5BBA-E7B9-B135-512C81D1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6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CF31-5644-F00E-F219-07A2AE3C3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95F98-6EA1-13D6-49A2-AB878B3A1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189A8-8FCC-E00B-61F3-2B898422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90F-D49C-4E17-AB60-100BC6F93F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B04EA-8F29-FDFF-E55D-834B04BA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B4C23-F757-5AFB-2588-49AB10BB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48B4-3513-4FA2-AFD7-4AFE6850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73D83-9BF4-7A5C-D3A4-8003CA7F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783C0-7D9A-33D8-BDAD-1E37B3BCB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A55D3-0ECA-1EF9-D6B7-D1E4A00D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90F-D49C-4E17-AB60-100BC6F93F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89D6B-F51B-44A0-1D08-2ED844FE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E70D3-6174-C97B-6F10-F8AE2520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48B4-3513-4FA2-AFD7-4AFE6850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39D1-58FB-65C9-3AC3-18642145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71388-C5BF-2CDF-BFAA-B8E468868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0B559-3D98-AF90-6171-0C172E1F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990F-D49C-4E17-AB60-100BC6F93F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07823-5657-FB9C-8CFE-C043C6CF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9260-F46D-2908-2BE1-59AEABF4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48B4-3513-4FA2-AFD7-4AFE6850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8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6980" y="737742"/>
            <a:ext cx="5638038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8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2406142"/>
            <a:ext cx="10358120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E5BA6-993A-76BE-457E-4B84A929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CCFEC-1EB1-00BA-1135-5D28B933D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32EB-9233-3AEB-868B-E54C8BFC3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F990F-D49C-4E17-AB60-100BC6F93FC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509E1-8C90-8D26-9952-8E538C9B4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B3042-5621-232E-CF5F-16909A3A5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48B4-3513-4FA2-AFD7-4AFE6850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8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7">
            <a:extLst>
              <a:ext uri="{FF2B5EF4-FFF2-40B4-BE49-F238E27FC236}">
                <a16:creationId xmlns:a16="http://schemas.microsoft.com/office/drawing/2014/main" id="{42FDCCEC-3896-66FE-A87D-343E3171FBD8}"/>
              </a:ext>
            </a:extLst>
          </p:cNvPr>
          <p:cNvPicPr/>
          <p:nvPr/>
        </p:nvPicPr>
        <p:blipFill rotWithShape="1">
          <a:blip r:embed="rId2" cstate="print"/>
          <a:srcRect r="47750"/>
          <a:stretch/>
        </p:blipFill>
        <p:spPr>
          <a:xfrm>
            <a:off x="2667000" y="4419600"/>
            <a:ext cx="1769753" cy="17754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11A269-1A67-A858-BC0C-04FC02BEE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419600"/>
            <a:ext cx="1803491" cy="17754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1901848"/>
            <a:ext cx="8077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tabLst>
                <a:tab pos="90043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CÔNG TY TNHH </a:t>
            </a:r>
            <a:r>
              <a:rPr lang="vi-VN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MTV NAM HUY ĐỒNG THÁP</a:t>
            </a:r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NAM HUY DONG THAP ONE MEMBER COMPANY LIMITED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8" y="2406142"/>
            <a:ext cx="5255262" cy="263918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Địa chỉ: 180 Ấp Hòa Bình, xã Hòa Tân, hyện Châu Thành, Tỉnh Đồng Tháp.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Tel: (+84).27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7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.3.62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4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.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244 </a:t>
            </a:r>
            <a:endParaRPr lang="en-US">
              <a:solidFill>
                <a:srgbClr val="385622"/>
              </a:solidFill>
              <a:latin typeface="Arial" panose="020B0604020202020204" pitchFamily="34" charset="0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Email: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namhuydongthap@gmail.com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Website: www.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namhuydongthap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.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com</a:t>
            </a:r>
            <a:endParaRPr lang="en-US">
              <a:solidFill>
                <a:srgbClr val="385622"/>
              </a:solidFill>
              <a:latin typeface="Arial" panose="020B0604020202020204" pitchFamily="34" charset="0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66D6852-7E23-DCEE-0B67-770E7B30E951}"/>
              </a:ext>
            </a:extLst>
          </p:cNvPr>
          <p:cNvSpPr txBox="1"/>
          <p:nvPr/>
        </p:nvSpPr>
        <p:spPr>
          <a:xfrm>
            <a:off x="6708138" y="2514600"/>
            <a:ext cx="5483862" cy="2998257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SẢN PHẨM TRƯNG BÀY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Hạt sen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sấy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- 100g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(LOTUS SEED 100g)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Khoai môn sấy 70g (TARO CHIPS 70g)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Mít sấy - 80g (JACK FRUIT CHIPS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80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g)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Chuối sấy - 80g (BANANA CHIPS 80g) 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Khoai lang sấy - 80g (SWEET POTATO CHIPS 80g)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Trái cây sấy - 80g (MIXED FRUITS CHIPS 80g)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Sakê sấy 70g (BREADFRUIT CHIPS 70g)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Xoài sấy giòn 70g (MANGO CHIPS 70g)</a:t>
            </a:r>
          </a:p>
          <a:p>
            <a:endParaRPr lang="en-US">
              <a:solidFill>
                <a:srgbClr val="385622"/>
              </a:solidFill>
              <a:latin typeface="Arial" panose="020B0604020202020204" pitchFamily="34" charset="0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C3120-741D-FCC4-DEE4-9C667D390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71" y="268957"/>
            <a:ext cx="3038856" cy="1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1901848"/>
            <a:ext cx="8077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tabLst>
                <a:tab pos="90043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CÔNG TY CỔ PHẦN NÔNG TRANG TRÀM CHIM</a:t>
            </a:r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TRAM CHIM FARMING JOINT-STOCK CO.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8" y="2406142"/>
            <a:ext cx="5255262" cy="3054682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Địa chỉ: 432 Tỉnh lộ 843, ấp K10, xã Phú Hiệp, H. Tam Nông, tỉnh Đồng Tháp.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Tel: (+84). 968 345 803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Email: minecohuynh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@gmail.com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; seurice@icloud.com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Website: www.seuorganicfarm.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com</a:t>
            </a:r>
            <a:endParaRPr lang="en-US">
              <a:solidFill>
                <a:srgbClr val="385622"/>
              </a:solidFill>
              <a:latin typeface="Arial" panose="020B0604020202020204" pitchFamily="34" charset="0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66D6852-7E23-DCEE-0B67-770E7B30E951}"/>
              </a:ext>
            </a:extLst>
          </p:cNvPr>
          <p:cNvSpPr txBox="1"/>
          <p:nvPr/>
        </p:nvSpPr>
        <p:spPr>
          <a:xfrm>
            <a:off x="6708138" y="2514600"/>
            <a:ext cx="5483862" cy="244425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SẢN PHẨM TRƯNG BÀY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Xoài t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ươi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h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ữu 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c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ơ 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(Fresh Organic Mangoes)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Xoài sấy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(Dried Mangoes)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Xoài cô đặc (Mango Puree &amp; Mango Pulp)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Xoài cấp đông nhúng chocolate (Chocolate Covered Frozen Mango)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Xoài cắt vuông đông lạnh (Frozen Mango Dices)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Gạo tím h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ưu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c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ơ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(Organic Purple Rice)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A7D789-280F-A89A-E5E9-1E73DE9D4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30" y="144513"/>
            <a:ext cx="1862138" cy="17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5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4A4E71-D6C1-C8FE-BA29-1A7FCE3D9F39}"/>
              </a:ext>
            </a:extLst>
          </p:cNvPr>
          <p:cNvSpPr/>
          <p:nvPr/>
        </p:nvSpPr>
        <p:spPr>
          <a:xfrm>
            <a:off x="457200" y="4114800"/>
            <a:ext cx="3962400" cy="2133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g object 17">
            <a:extLst>
              <a:ext uri="{FF2B5EF4-FFF2-40B4-BE49-F238E27FC236}">
                <a16:creationId xmlns:a16="http://schemas.microsoft.com/office/drawing/2014/main" id="{E2A8565D-444C-6F4D-4D37-DFBAB7F0CB0F}"/>
              </a:ext>
            </a:extLst>
          </p:cNvPr>
          <p:cNvPicPr/>
          <p:nvPr/>
        </p:nvPicPr>
        <p:blipFill rotWithShape="1">
          <a:blip r:embed="rId2" cstate="print"/>
          <a:srcRect r="47750"/>
          <a:stretch/>
        </p:blipFill>
        <p:spPr>
          <a:xfrm>
            <a:off x="2743200" y="4267200"/>
            <a:ext cx="1295399" cy="121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3E7E76-8EEF-5EC3-B561-C130EB9CD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199"/>
            <a:ext cx="1320094" cy="1299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3E356F-1810-E3F3-D6C4-9C97C3F39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4267201"/>
            <a:ext cx="1295399" cy="1295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0670" marR="5080" indent="-268605">
              <a:lnSpc>
                <a:spcPct val="150000"/>
              </a:lnSpc>
              <a:spcBef>
                <a:spcPts val="105"/>
              </a:spcBef>
            </a:pPr>
            <a:r>
              <a:rPr spc="285" dirty="0"/>
              <a:t>KHÔ</a:t>
            </a:r>
            <a:r>
              <a:rPr spc="280" dirty="0"/>
              <a:t>N</a:t>
            </a:r>
            <a:r>
              <a:rPr spc="-5" dirty="0"/>
              <a:t>G  </a:t>
            </a:r>
            <a:r>
              <a:rPr spc="215" dirty="0"/>
              <a:t>GIAN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031" y="3289706"/>
            <a:ext cx="1755775" cy="1855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4975" marR="5080" indent="-422909">
              <a:lnSpc>
                <a:spcPct val="150100"/>
              </a:lnSpc>
              <a:spcBef>
                <a:spcPts val="95"/>
              </a:spcBef>
            </a:pPr>
            <a:r>
              <a:rPr sz="4000" b="1" spc="29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b="1" spc="285" dirty="0">
                <a:solidFill>
                  <a:srgbClr val="FFFFFF"/>
                </a:solidFill>
                <a:latin typeface="Calibri"/>
                <a:cs typeface="Calibri"/>
              </a:rPr>
              <a:t>RƯN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G  </a:t>
            </a:r>
            <a:r>
              <a:rPr sz="4000" b="1" spc="75" dirty="0">
                <a:solidFill>
                  <a:srgbClr val="FFFFFF"/>
                </a:solidFill>
                <a:latin typeface="Calibri"/>
                <a:cs typeface="Calibri"/>
              </a:rPr>
              <a:t>BÀY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3416" y="440646"/>
            <a:ext cx="6841184" cy="6109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9C2D67-D358-87D7-6128-9F9D3D50D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968990"/>
            <a:ext cx="880110" cy="866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58028A-EED3-682C-35E1-6927C93118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643" y="2209800"/>
            <a:ext cx="795223" cy="7952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8504" y="319786"/>
            <a:ext cx="5586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63955" algn="l"/>
                <a:tab pos="1726564" algn="l"/>
                <a:tab pos="2472690" algn="l"/>
                <a:tab pos="3519170" algn="l"/>
                <a:tab pos="4561840" algn="l"/>
              </a:tabLst>
            </a:pPr>
            <a:r>
              <a:rPr spc="285" dirty="0"/>
              <a:t>T</a:t>
            </a:r>
            <a:r>
              <a:rPr spc="290" dirty="0"/>
              <a:t>H</a:t>
            </a:r>
            <a:r>
              <a:rPr spc="285" dirty="0"/>
              <a:t>I</a:t>
            </a:r>
            <a:r>
              <a:rPr spc="295" dirty="0"/>
              <a:t>Ế</a:t>
            </a:r>
            <a:r>
              <a:rPr spc="-5" dirty="0"/>
              <a:t>T</a:t>
            </a:r>
            <a:r>
              <a:rPr dirty="0"/>
              <a:t>	</a:t>
            </a:r>
            <a:r>
              <a:rPr spc="285" dirty="0"/>
              <a:t>K</a:t>
            </a:r>
            <a:r>
              <a:rPr spc="-5" dirty="0"/>
              <a:t>Ế</a:t>
            </a:r>
            <a:r>
              <a:rPr dirty="0"/>
              <a:t>	</a:t>
            </a:r>
            <a:r>
              <a:rPr spc="295" dirty="0"/>
              <a:t>M</a:t>
            </a:r>
            <a:r>
              <a:rPr spc="-5" dirty="0"/>
              <a:t>Ô</a:t>
            </a:r>
            <a:r>
              <a:rPr dirty="0"/>
              <a:t>	</a:t>
            </a:r>
            <a:r>
              <a:rPr spc="290" dirty="0"/>
              <a:t>H</a:t>
            </a:r>
            <a:r>
              <a:rPr spc="285" dirty="0"/>
              <a:t>ÌN</a:t>
            </a:r>
            <a:r>
              <a:rPr spc="-5" dirty="0"/>
              <a:t>H</a:t>
            </a:r>
            <a:r>
              <a:rPr dirty="0"/>
              <a:t>	</a:t>
            </a:r>
            <a:r>
              <a:rPr spc="285" dirty="0"/>
              <a:t>GIA</a:t>
            </a:r>
            <a:r>
              <a:rPr spc="-5" dirty="0"/>
              <a:t>N</a:t>
            </a:r>
            <a:r>
              <a:rPr dirty="0"/>
              <a:t>	</a:t>
            </a:r>
            <a:r>
              <a:rPr spc="290" dirty="0"/>
              <a:t>H</a:t>
            </a:r>
            <a:r>
              <a:rPr spc="285" dirty="0"/>
              <a:t>ÀN</a:t>
            </a:r>
            <a:r>
              <a:rPr spc="-5" dirty="0"/>
              <a:t>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F0417-1298-14CF-98AC-EE17EAF11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50" y="5334000"/>
            <a:ext cx="1066800" cy="10502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E46F29-2D18-DFAD-2080-C307FCC45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294056"/>
            <a:ext cx="1202950" cy="10998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3A0E9A-D6FE-25E9-B658-55C180520288}"/>
              </a:ext>
            </a:extLst>
          </p:cNvPr>
          <p:cNvSpPr/>
          <p:nvPr/>
        </p:nvSpPr>
        <p:spPr>
          <a:xfrm>
            <a:off x="8534400" y="3200399"/>
            <a:ext cx="1202950" cy="1629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D27CC4-A2AF-6768-9050-85AF2E4B15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5" y="3200400"/>
            <a:ext cx="497418" cy="255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898FA2-04ED-490D-ECDE-967213A9C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464306"/>
            <a:ext cx="1067209" cy="309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C7611F-B903-EC53-1CB3-4E78D7757E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04" y="3570458"/>
            <a:ext cx="389199" cy="391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9DAD10-9BB6-48E2-E899-224851A00F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t="12043" r="10898" b="11879"/>
          <a:stretch/>
        </p:blipFill>
        <p:spPr>
          <a:xfrm>
            <a:off x="9199806" y="3557477"/>
            <a:ext cx="397250" cy="387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29501C-8EE4-FA3C-D02D-510C32E9A5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2611" r="9189" b="13201"/>
          <a:stretch/>
        </p:blipFill>
        <p:spPr>
          <a:xfrm>
            <a:off x="8610600" y="4032536"/>
            <a:ext cx="409284" cy="387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B4F298-9895-C4B9-3E8F-6AB512F9AD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08" y="3241304"/>
            <a:ext cx="526246" cy="239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868C2C-1780-5D48-FE1D-877D8E1214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64" y="4000176"/>
            <a:ext cx="443952" cy="4078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516" y="2993212"/>
            <a:ext cx="1562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</a:t>
            </a:r>
            <a:r>
              <a:rPr spc="-50" dirty="0"/>
              <a:t> </a:t>
            </a:r>
            <a:r>
              <a:rPr spc="-5" dirty="0"/>
              <a:t>A</a:t>
            </a:r>
            <a:r>
              <a:rPr spc="-280" dirty="0"/>
              <a:t> </a:t>
            </a:r>
            <a:r>
              <a:rPr spc="-5" dirty="0"/>
              <a:t>Y</a:t>
            </a:r>
            <a:r>
              <a:rPr spc="-155" dirty="0"/>
              <a:t> </a:t>
            </a:r>
            <a:r>
              <a:rPr spc="-5" dirty="0"/>
              <a:t>O</a:t>
            </a:r>
            <a:r>
              <a:rPr spc="-50" dirty="0"/>
              <a:t> </a:t>
            </a:r>
            <a:r>
              <a:rPr spc="-5" dirty="0"/>
              <a:t>U</a:t>
            </a:r>
            <a:r>
              <a:rPr spc="-55" dirty="0"/>
              <a:t> </a:t>
            </a:r>
            <a:r>
              <a:rPr spc="-5" dirty="0"/>
              <a:t>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089" y="716261"/>
            <a:ext cx="8668625" cy="55992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8969" y="3703065"/>
            <a:ext cx="10894062" cy="20832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sz="1650">
              <a:latin typeface="Calibri Light"/>
              <a:cs typeface="Calibri Light"/>
            </a:endParaRPr>
          </a:p>
          <a:p>
            <a:pPr marL="12065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99085" algn="l"/>
                <a:tab pos="299720" algn="l"/>
              </a:tabLst>
            </a:pPr>
            <a:r>
              <a:rPr lang="en-US" sz="2400" b="1" spc="-5">
                <a:solidFill>
                  <a:srgbClr val="42672B"/>
                </a:solidFill>
                <a:latin typeface="Calibri"/>
                <a:cs typeface="Calibri"/>
              </a:rPr>
              <a:t>TRUNG TÂM XÚC TIẾN TH</a:t>
            </a:r>
            <a:r>
              <a:rPr lang="vi-VN" sz="2400" b="1" spc="-5">
                <a:solidFill>
                  <a:srgbClr val="42672B"/>
                </a:solidFill>
                <a:latin typeface="Calibri"/>
                <a:cs typeface="Calibri"/>
              </a:rPr>
              <a:t>ƯƠN</a:t>
            </a:r>
            <a:r>
              <a:rPr lang="en-US" sz="2400" b="1" spc="-5">
                <a:solidFill>
                  <a:srgbClr val="42672B"/>
                </a:solidFill>
                <a:latin typeface="Calibri"/>
                <a:cs typeface="Calibri"/>
              </a:rPr>
              <a:t>G MẠI, DU LỊCH VÀ ĐẦU T</a:t>
            </a:r>
            <a:r>
              <a:rPr lang="vi-VN" sz="2400" b="1" spc="-5">
                <a:solidFill>
                  <a:srgbClr val="42672B"/>
                </a:solidFill>
                <a:latin typeface="Calibri"/>
                <a:cs typeface="Calibri"/>
              </a:rPr>
              <a:t>Ư</a:t>
            </a:r>
            <a:r>
              <a:rPr lang="en-US" sz="2400" b="1" spc="-5">
                <a:solidFill>
                  <a:srgbClr val="42672B"/>
                </a:solidFill>
                <a:latin typeface="Calibri"/>
                <a:cs typeface="Calibri"/>
              </a:rPr>
              <a:t> ĐỒNG THÁP</a:t>
            </a:r>
          </a:p>
          <a:p>
            <a:pPr marL="12065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99085" algn="l"/>
                <a:tab pos="299720" algn="l"/>
              </a:tabLst>
            </a:pPr>
            <a:r>
              <a:rPr lang="en-US" b="1" spc="-5">
                <a:solidFill>
                  <a:srgbClr val="42672B"/>
                </a:solidFill>
                <a:latin typeface="Calibri"/>
                <a:cs typeface="Calibri"/>
              </a:rPr>
              <a:t>Địa </a:t>
            </a:r>
            <a:r>
              <a:rPr lang="en-US" sz="1800" b="1" spc="-5">
                <a:solidFill>
                  <a:srgbClr val="42672B"/>
                </a:solidFill>
                <a:latin typeface="Calibri"/>
                <a:cs typeface="Calibri"/>
              </a:rPr>
              <a:t>chỉ</a:t>
            </a:r>
            <a:r>
              <a:rPr lang="en-US" b="1" spc="-5">
                <a:solidFill>
                  <a:srgbClr val="42672B"/>
                </a:solidFill>
                <a:latin typeface="Calibri"/>
                <a:cs typeface="Calibri"/>
              </a:rPr>
              <a:t>: Khối trụ sở các c</a:t>
            </a:r>
            <a:r>
              <a:rPr lang="vi-VN" b="1" spc="-5">
                <a:solidFill>
                  <a:srgbClr val="42672B"/>
                </a:solidFill>
                <a:latin typeface="Calibri"/>
                <a:cs typeface="Calibri"/>
              </a:rPr>
              <a:t>ơ</a:t>
            </a:r>
            <a:r>
              <a:rPr lang="en-US" b="1" spc="-5">
                <a:solidFill>
                  <a:srgbClr val="42672B"/>
                </a:solidFill>
                <a:latin typeface="Calibri"/>
                <a:cs typeface="Calibri"/>
              </a:rPr>
              <a:t> quan đ</a:t>
            </a:r>
            <a:r>
              <a:rPr lang="vi-VN" b="1" spc="-5">
                <a:solidFill>
                  <a:srgbClr val="42672B"/>
                </a:solidFill>
                <a:latin typeface="Calibri"/>
                <a:cs typeface="Calibri"/>
              </a:rPr>
              <a:t>ơ</a:t>
            </a:r>
            <a:r>
              <a:rPr lang="en-US" b="1" spc="-5">
                <a:solidFill>
                  <a:srgbClr val="42672B"/>
                </a:solidFill>
                <a:latin typeface="Calibri"/>
                <a:cs typeface="Calibri"/>
              </a:rPr>
              <a:t>n vị sự nghiệp tỉnh Đồng Tháp. Số 10 Lê Thị Riêng, P. 1, Tp. Cao Lãnh, Đồng Tháp.</a:t>
            </a:r>
          </a:p>
          <a:p>
            <a:pPr marL="12065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99085" algn="l"/>
                <a:tab pos="299720" algn="l"/>
              </a:tabLst>
            </a:pPr>
            <a:r>
              <a:rPr lang="en-US" b="1" spc="-5">
                <a:solidFill>
                  <a:srgbClr val="42672B"/>
                </a:solidFill>
                <a:latin typeface="Calibri"/>
                <a:cs typeface="Calibri"/>
              </a:rPr>
              <a:t>Điện thoại: (+84) 277 3853382, Email: tmdldt@dongthap.gov.vn</a:t>
            </a:r>
          </a:p>
          <a:p>
            <a:pPr marL="12065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99085" algn="l"/>
                <a:tab pos="299720" algn="l"/>
              </a:tabLst>
            </a:pPr>
            <a:r>
              <a:rPr lang="en-US" b="1" spc="-5">
                <a:solidFill>
                  <a:srgbClr val="42672B"/>
                </a:solidFill>
                <a:latin typeface="Calibri"/>
                <a:cs typeface="Calibri"/>
              </a:rPr>
              <a:t>Website: dotip.dongthap.gov.vn; dongthaptrade.com.vn</a:t>
            </a:r>
            <a:endParaRPr b="1" spc="-5">
              <a:solidFill>
                <a:srgbClr val="42672B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83B7B-BF43-89E6-1307-1EB14DF7E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68684"/>
            <a:ext cx="1219200" cy="1200277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8E03BD31-C9C8-4AF8-0E5A-DDB9CEC864A6}"/>
              </a:ext>
            </a:extLst>
          </p:cNvPr>
          <p:cNvSpPr txBox="1">
            <a:spLocks/>
          </p:cNvSpPr>
          <p:nvPr/>
        </p:nvSpPr>
        <p:spPr>
          <a:xfrm>
            <a:off x="4424045" y="1968961"/>
            <a:ext cx="3343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38562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  <a:tabLst>
                <a:tab pos="1163955" algn="l"/>
                <a:tab pos="1653539" algn="l"/>
                <a:tab pos="2454910" algn="l"/>
              </a:tabLst>
            </a:pPr>
            <a:r>
              <a:rPr lang="en-US" kern="0" spc="285"/>
              <a:t>TỈNH ĐỒNG THÁP</a:t>
            </a:r>
            <a:endParaRPr lang="en-US" kern="0" spc="-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720718-7E1A-D234-C738-A51CC3B3C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89" y="2972508"/>
            <a:ext cx="1777621" cy="9129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5767" y="1901848"/>
            <a:ext cx="57604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63955" algn="l"/>
                <a:tab pos="1653539" algn="l"/>
                <a:tab pos="2454910" algn="l"/>
              </a:tabLst>
            </a:pP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CÔNG TY TNHH ECOLOTUS VIỆT NAM</a:t>
            </a:r>
            <a:endParaRPr sz="2400"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916938" y="2406142"/>
            <a:ext cx="5255262" cy="263918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Địa chỉ: 40/1 Trần Thị Nhượng, Khóm 2, P. 4, Tp. Cao Lãnh, Đồng Tháp.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Tel: (+84) 39 69 69 27	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Email: info@ecolotus.vn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Website: www.ecolotus.vn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F0F7F-A074-EB1E-CF2D-F3E5298A8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6" y="729990"/>
            <a:ext cx="3619128" cy="104907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966D6852-7E23-DCEE-0B67-770E7B30E951}"/>
              </a:ext>
            </a:extLst>
          </p:cNvPr>
          <p:cNvSpPr txBox="1"/>
          <p:nvPr/>
        </p:nvSpPr>
        <p:spPr>
          <a:xfrm>
            <a:off x="6708138" y="2514600"/>
            <a:ext cx="5255262" cy="172098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SẢN PHẨM TRƯNG BÀY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Túi lá sen Ecolotus (Lotus leaf paper bag)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Hoa sen sấy khô (Dried lotus)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Nón lá sen (Lotus leaf cone hat)</a:t>
            </a:r>
          </a:p>
        </p:txBody>
      </p:sp>
    </p:spTree>
    <p:extLst>
      <p:ext uri="{BB962C8B-B14F-4D97-AF65-F5344CB8AC3E}">
        <p14:creationId xmlns:p14="http://schemas.microsoft.com/office/powerpoint/2010/main" val="96055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1901848"/>
            <a:ext cx="8077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tabLst>
                <a:tab pos="90043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CÔNG TY TNHH TINH DẦU HƯƠNG ĐỒNG THÁP </a:t>
            </a:r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HUONG DONG THAP ESSENTIAL OIL  CO., LTD</a:t>
            </a:r>
            <a:endParaRPr sz="2400"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916938" y="2406142"/>
            <a:ext cx="5255262" cy="263918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Địa chỉ: 110 Nguyễn Thị Minh Khai, P. An Thạnh, Tp. Hồng Ngự, Tỉnh Đồng Tháp.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Tel: (+84) 949 678 436  	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Email: huongdongthap.com@gmail.com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Website: www.huongdongthap.com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66D6852-7E23-DCEE-0B67-770E7B30E951}"/>
              </a:ext>
            </a:extLst>
          </p:cNvPr>
          <p:cNvSpPr txBox="1"/>
          <p:nvPr/>
        </p:nvSpPr>
        <p:spPr>
          <a:xfrm>
            <a:off x="6708138" y="2514600"/>
            <a:ext cx="5483862" cy="390619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SẢN PHẨM TRƯNG BÀY</a:t>
            </a:r>
          </a:p>
          <a:p>
            <a:pPr lvl="0" algn="just"/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Tinh dầu Bạc Hà (Peppermint essential oil)                                             </a:t>
            </a:r>
          </a:p>
          <a:p>
            <a:pPr lvl="0" algn="just"/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Tinh dầu Sả Chanh (Lemongrass essential oil)</a:t>
            </a:r>
          </a:p>
          <a:p>
            <a:pPr lvl="0" algn="just"/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Tinh dầu Tràm Gió (Cajuput essential oil)</a:t>
            </a:r>
          </a:p>
          <a:p>
            <a:pPr lvl="0" algn="just"/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Tinh dầu Khuynh diệp (Eucalyptus essential oil)</a:t>
            </a:r>
          </a:p>
          <a:p>
            <a:pPr lvl="0" algn="just"/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Tinh dầu Sả  (Citronella essential oil)</a:t>
            </a:r>
          </a:p>
          <a:p>
            <a:pPr lvl="0" algn="just"/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Tinh dầu Sả Dịu (Citronella Java Type essential oil)</a:t>
            </a:r>
          </a:p>
          <a:p>
            <a:pPr lvl="0" algn="just"/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Tinh dầu Hương Thảo (Rosemary essential oil)</a:t>
            </a:r>
          </a:p>
          <a:p>
            <a:pPr lvl="0" algn="just"/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Tinh dầu Thông (Turpentine essential oil)</a:t>
            </a:r>
          </a:p>
          <a:p>
            <a:pPr lvl="0" algn="just"/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Tinh dầu Bưởi (Pummelo essential oil)</a:t>
            </a:r>
          </a:p>
          <a:p>
            <a:pPr lvl="0" algn="just"/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Bộ quà tặng tinh dầu đặc trưng (Essential oil Gift Set)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en-US">
              <a:solidFill>
                <a:srgbClr val="385622"/>
              </a:solidFill>
              <a:latin typeface="Arial" panose="020B0604020202020204" pitchFamily="34" charset="0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B8884-F687-60F8-1888-9E90A81C0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42" y="48112"/>
            <a:ext cx="1692558" cy="17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1901848"/>
            <a:ext cx="8077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CÔNG TY TNHH TÂY CÁT</a:t>
            </a:r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TAY CAT CO., LTD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8" y="2406142"/>
            <a:ext cx="5255262" cy="3054682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Địa chỉ: 374A/6 ấp Tân Thạnh, xã Phong Hòa, H. Lai Vung, Đồng Tháp, Việt Nam.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Tel: (+84) 277 653 6695; (+84) 907 391 38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Email: thuy.nguyen@taycat.com.vn;    cacthuy@gmail.com 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Website: www.taycat.com.vn 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66D6852-7E23-DCEE-0B67-770E7B30E951}"/>
              </a:ext>
            </a:extLst>
          </p:cNvPr>
          <p:cNvSpPr txBox="1"/>
          <p:nvPr/>
        </p:nvSpPr>
        <p:spPr>
          <a:xfrm>
            <a:off x="6708138" y="2514600"/>
            <a:ext cx="5483862" cy="390619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SẢN PHẨM TRƯNG BÀY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Chuối cuộn đậu phộng (banana roll with peanut)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Chuối cuộn hạt điều (banana roll with cashewnut)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Chuối cuộn hạt mè (banana roll with sesame)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Chuối cuộn sầu riêng (banana roll with durian)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Mãng cầu cuộn (Mango roll)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Dứa cuộn (pineapple roll)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Xoài cuộn (mango roll)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Me cuộn (tamarind roll)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Củ sen kẹp thơm (lotus root with pineapple jam)</a:t>
            </a:r>
          </a:p>
          <a:p>
            <a:pPr algn="just"/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Cốm gạo lứt kẹp nhân dứa/ cam (Rice cake with fruit jam)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>
              <a:solidFill>
                <a:srgbClr val="385622"/>
              </a:solidFill>
              <a:latin typeface="Arial" panose="020B0604020202020204" pitchFamily="34" charset="0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7C80CF-2C28-415E-8DAC-EFB90B7800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t="12043" r="10898" b="11879"/>
          <a:stretch/>
        </p:blipFill>
        <p:spPr>
          <a:xfrm>
            <a:off x="4952998" y="76200"/>
            <a:ext cx="1828801" cy="17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7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1901848"/>
            <a:ext cx="8077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CÔNG TY TNHH NÔNG </a:t>
            </a:r>
            <a:r>
              <a:rPr lang="vi-VN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TRẠI 123</a:t>
            </a:r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123 FARM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CO., LTD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8" y="2406142"/>
            <a:ext cx="5255262" cy="320857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Địa chỉ: Quốc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lộ 80, ấp Tân Bình, Xã Hoà Thành, H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.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Lai Vung, Đồng Tháp, Việt Nam</a:t>
            </a:r>
            <a:endParaRPr lang="en-US">
              <a:solidFill>
                <a:srgbClr val="385622"/>
              </a:solidFill>
              <a:latin typeface="Arial" panose="020B0604020202020204" pitchFamily="34" charset="0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Tel: (+84)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88 696 1508</a:t>
            </a:r>
            <a:endParaRPr lang="en-US">
              <a:solidFill>
                <a:srgbClr val="385622"/>
              </a:solidFill>
              <a:latin typeface="Arial" panose="020B0604020202020204" pitchFamily="34" charset="0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Fax: (+84) 2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8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.62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55 1082</a:t>
            </a:r>
            <a:endParaRPr lang="en-US">
              <a:solidFill>
                <a:srgbClr val="385622"/>
              </a:solidFill>
              <a:latin typeface="Arial" panose="020B0604020202020204" pitchFamily="34" charset="0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Email: vien@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123farm.vn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;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sales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@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123farm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.vn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Website: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123farm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.vn 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66D6852-7E23-DCEE-0B67-770E7B30E951}"/>
              </a:ext>
            </a:extLst>
          </p:cNvPr>
          <p:cNvSpPr txBox="1"/>
          <p:nvPr/>
        </p:nvSpPr>
        <p:spPr>
          <a:xfrm>
            <a:off x="6708138" y="2514600"/>
            <a:ext cx="5407662" cy="4106252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SẢN PHẨM TRƯNG BÀY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Vỏ Bưởi Chanh Muối Sấy Dẻo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(Pomelo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Fruit - 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Preserved Lemon Flavored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Soft Dried).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Tắc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Chưng Đường Phèn Sấy Dẻo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(Calamondin Fruit with Rock Sugar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- 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Soft Dried).</a:t>
            </a:r>
          </a:p>
          <a:p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Gừng Non Sấy Dẻo (Young Ginger - 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Soft Dried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)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.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Xoài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Lắc Muối Ớt Sấy Dẻo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(Mango Fruit with Chili and Salt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- 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Soft Dried).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Bưởi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Vàng Sấy Dẻo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(Yellow Pomelo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- 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Soft Dried).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Tinh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bột gạo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(Rice starch).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Tinh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bột nếp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(Glutinous Rice starch).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Bột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nếp than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(Glutinous black rice flour).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Bột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gạo lứt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(Brown rice flour).</a:t>
            </a:r>
          </a:p>
          <a:p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- Bột nếp </a:t>
            </a:r>
            <a:r>
              <a:rPr lang="vi-VN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trà xanh</a:t>
            </a:r>
            <a:r>
              <a:rPr lang="en-US">
                <a:solidFill>
                  <a:srgbClr val="385622"/>
                </a:solidFill>
                <a:latin typeface="Arial" panose="020B0604020202020204" pitchFamily="34" charset="0"/>
                <a:cs typeface="Calibri"/>
              </a:rPr>
              <a:t> (Glutinous rice flour with matcha).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D19558-23C1-E0BB-912E-69A7B99C9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2611" r="9189" b="13201"/>
          <a:stretch/>
        </p:blipFill>
        <p:spPr>
          <a:xfrm>
            <a:off x="5251635" y="228600"/>
            <a:ext cx="1688729" cy="159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6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1049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PowerPoint Presentation</vt:lpstr>
      <vt:lpstr>KHÔNG  GIAN</vt:lpstr>
      <vt:lpstr>THIẾT KẾ MÔ HÌNH GIAN HÀNG</vt:lpstr>
      <vt:lpstr>L A Y O U T</vt:lpstr>
      <vt:lpstr>PowerPoint Presentation</vt:lpstr>
      <vt:lpstr>CÔNG TY TNHH ECOLOTUS VIỆT NAM</vt:lpstr>
      <vt:lpstr>CÔNG TY TNHH TINH DẦU HƯƠNG ĐỒNG THÁP  HUONG DONG THAP ESSENTIAL OIL  CO., LTD</vt:lpstr>
      <vt:lpstr>CÔNG TY TNHH TÂY CÁT TAY CAT CO., LTD</vt:lpstr>
      <vt:lpstr>CÔNG TY TNHH NÔNG TRẠI 123 123 FARM CO., LTD</vt:lpstr>
      <vt:lpstr>CÔNG TY TNHH MTV NAM HUY ĐỒNG THÁP NAM HUY DONG THAP ONE MEMBER COMPANY LIMITED</vt:lpstr>
      <vt:lpstr>CÔNG TY CỔ PHẦN NÔNG TRANG TRÀM CHIM TRAM CHIM FARMING JOINT-STOCK CO.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Chinh</dc:creator>
  <cp:lastModifiedBy>Phuc Huynh Tan</cp:lastModifiedBy>
  <cp:revision>11</cp:revision>
  <dcterms:created xsi:type="dcterms:W3CDTF">2022-05-17T02:27:29Z</dcterms:created>
  <dcterms:modified xsi:type="dcterms:W3CDTF">2022-05-17T04:37:49Z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2022-05-17T00:00:00Z</vt:filetime>
  </property>
</Properties>
</file>